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3"/>
    <p:sldId id="257" r:id="rId4"/>
    <p:sldId id="258" r:id="rId5"/>
    <p:sldId id="422" r:id="rId6"/>
    <p:sldId id="260" r:id="rId7"/>
    <p:sldId id="363" r:id="rId8"/>
    <p:sldId id="362" r:id="rId9"/>
    <p:sldId id="345" r:id="rId10"/>
    <p:sldId id="423" r:id="rId11"/>
    <p:sldId id="350" r:id="rId12"/>
    <p:sldId id="351" r:id="rId13"/>
    <p:sldId id="353" r:id="rId15"/>
    <p:sldId id="354" r:id="rId16"/>
    <p:sldId id="352" r:id="rId17"/>
    <p:sldId id="355" r:id="rId18"/>
    <p:sldId id="356" r:id="rId19"/>
    <p:sldId id="357" r:id="rId20"/>
    <p:sldId id="358" r:id="rId21"/>
    <p:sldId id="360" r:id="rId22"/>
    <p:sldId id="421" r:id="rId23"/>
    <p:sldId id="409" r:id="rId24"/>
    <p:sldId id="403" r:id="rId2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3" autoAdjust="0"/>
    <p:restoredTop sz="86672" autoAdjust="0"/>
  </p:normalViewPr>
  <p:slideViewPr>
    <p:cSldViewPr showGuides="1">
      <p:cViewPr varScale="1">
        <p:scale>
          <a:sx n="97" d="100"/>
          <a:sy n="97" d="100"/>
        </p:scale>
        <p:origin x="795" y="4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935F1-B4FD-4A85-B319-2593201C91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5C3EB-D7E0-4C7E-B12B-6B6BB06A90A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5C3EB-D7E0-4C7E-B12B-6B6BB06A90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圆角矩形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圆角矩形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  <a:endParaRPr kumimoji="0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  <a:endParaRPr kumimoji="0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  <a:endParaRPr kumimoji="0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圆角矩形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  <a:endParaRPr kumimoji="0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  <a:endParaRPr kumimoji="0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矩形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/>
              <a:t>单击图标添加图片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圆角矩形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CN" altLang="en-US"/>
              <a:t>单击此处编辑母版文本样式</a:t>
            </a:r>
            <a:endParaRPr kumimoji="0" lang="zh-CN" altLang="en-US"/>
          </a:p>
          <a:p>
            <a:pPr lvl="1" eaLnBrk="1" latinLnBrk="0" hangingPunct="1"/>
            <a:r>
              <a:rPr kumimoji="0" lang="zh-CN" altLang="en-US"/>
              <a:t>第二级</a:t>
            </a:r>
            <a:endParaRPr kumimoji="0" lang="zh-CN" altLang="en-US"/>
          </a:p>
          <a:p>
            <a:pPr lvl="2" eaLnBrk="1" latinLnBrk="0" hangingPunct="1"/>
            <a:r>
              <a:rPr kumimoji="0" lang="zh-CN" altLang="en-US"/>
              <a:t>第三级</a:t>
            </a:r>
            <a:endParaRPr kumimoji="0" lang="zh-CN" altLang="en-US"/>
          </a:p>
          <a:p>
            <a:pPr lvl="3" eaLnBrk="1" latinLnBrk="0" hangingPunct="1"/>
            <a:r>
              <a:rPr kumimoji="0" lang="zh-CN" altLang="en-US"/>
              <a:t>第四级</a:t>
            </a:r>
            <a:endParaRPr kumimoji="0" lang="zh-CN" altLang="en-US"/>
          </a:p>
          <a:p>
            <a:pPr lvl="4" eaLnBrk="1" latinLnBrk="0" hangingPunct="1"/>
            <a:r>
              <a:rPr kumimoji="0" lang="zh-CN" altLang="en-US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 panose="05020102010507070707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 panose="05020102010507070707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 panose="05020102010507070707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 panose="05020102010507070707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hyperlink" Target="mailto:jclin@xmu.edu.cn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ftp://121.192.180.66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unity3d.com/cn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hyperlink" Target="https://docs.unity3d.com/Manual/Audio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hyperlink" Target="https://docs.unity3d.com/Manual/VideoPlayer.html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林俊聪</a:t>
            </a:r>
            <a:endParaRPr lang="en-US" altLang="zh-CN" dirty="0"/>
          </a:p>
          <a:p>
            <a:r>
              <a:rPr lang="zh-CN" altLang="en-US" dirty="0"/>
              <a:t>电邮：</a:t>
            </a:r>
            <a:r>
              <a:rPr lang="en-US" altLang="zh-CN" dirty="0">
                <a:hlinkClick r:id="rId1"/>
              </a:rPr>
              <a:t>jclin@xmu.edu.cn</a:t>
            </a:r>
            <a:endParaRPr lang="en-US" altLang="zh-CN" dirty="0"/>
          </a:p>
          <a:p>
            <a:r>
              <a:rPr lang="zh-CN" altLang="en-US" dirty="0"/>
              <a:t>办公室：翔安校区</a:t>
            </a:r>
            <a:r>
              <a:rPr lang="en-US" altLang="zh-CN" dirty="0"/>
              <a:t>5</a:t>
            </a:r>
            <a:r>
              <a:rPr lang="zh-CN" altLang="en-US" dirty="0"/>
              <a:t>号楼</a:t>
            </a:r>
            <a:r>
              <a:rPr lang="en-US" altLang="zh-CN" dirty="0"/>
              <a:t>-409-1</a:t>
            </a:r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游戏设计与设计思维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3945632" cy="4572000"/>
          </a:xfrm>
        </p:spPr>
        <p:txBody>
          <a:bodyPr/>
          <a:lstStyle/>
          <a:p>
            <a:r>
              <a:rPr lang="zh-CN" altLang="en-US" dirty="0"/>
              <a:t>音频</a:t>
            </a:r>
            <a:endParaRPr lang="en-US" altLang="zh-CN" dirty="0"/>
          </a:p>
          <a:p>
            <a:pPr lvl="1"/>
            <a:r>
              <a:rPr lang="en-US" altLang="zh-CN" dirty="0"/>
              <a:t>Audio Source</a:t>
            </a:r>
            <a:r>
              <a:rPr lang="zh-CN" altLang="en-US" dirty="0"/>
              <a:t> 组件</a:t>
            </a:r>
            <a:endParaRPr lang="en-US" altLang="zh-CN" dirty="0"/>
          </a:p>
          <a:p>
            <a:pPr lvl="2"/>
            <a:r>
              <a:rPr lang="zh-CN" altLang="en-US" dirty="0"/>
              <a:t>给任意游戏对象添加</a:t>
            </a:r>
            <a:r>
              <a:rPr lang="en-US" altLang="zh-CN" dirty="0"/>
              <a:t>Audio</a:t>
            </a:r>
            <a:r>
              <a:rPr lang="zh-CN" altLang="en-US" dirty="0"/>
              <a:t> </a:t>
            </a:r>
            <a:r>
              <a:rPr lang="en-US" altLang="zh-CN" dirty="0"/>
              <a:t>Source</a:t>
            </a:r>
            <a:r>
              <a:rPr lang="zh-CN" altLang="en-US" dirty="0"/>
              <a:t>组件，实现声音播放</a:t>
            </a:r>
            <a:endParaRPr lang="en-US" altLang="zh-CN" dirty="0"/>
          </a:p>
          <a:p>
            <a:pPr lvl="2"/>
            <a:r>
              <a:rPr lang="en-US" altLang="zh-CN" dirty="0" err="1"/>
              <a:t>PlayOnAwake</a:t>
            </a:r>
            <a:r>
              <a:rPr lang="zh-CN" altLang="en-US" dirty="0"/>
              <a:t>：是否在场景一开始播放</a:t>
            </a:r>
            <a:endParaRPr lang="en-US" altLang="zh-CN" dirty="0"/>
          </a:p>
          <a:p>
            <a:pPr lvl="2"/>
            <a:r>
              <a:rPr lang="en-US" altLang="zh-CN" dirty="0"/>
              <a:t>Loop</a:t>
            </a:r>
            <a:r>
              <a:rPr lang="zh-CN" altLang="en-US" dirty="0"/>
              <a:t>：是否循环</a:t>
            </a:r>
            <a:endParaRPr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078" y="130324"/>
            <a:ext cx="3398362" cy="659735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4065318" cy="4572000"/>
          </a:xfrm>
        </p:spPr>
        <p:txBody>
          <a:bodyPr/>
          <a:lstStyle/>
          <a:p>
            <a:r>
              <a:rPr lang="zh-CN" altLang="en-US" dirty="0"/>
              <a:t>音频</a:t>
            </a:r>
            <a:endParaRPr lang="en-US" altLang="zh-CN" dirty="0"/>
          </a:p>
          <a:p>
            <a:pPr lvl="1"/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Audio </a:t>
            </a:r>
            <a:r>
              <a:rPr lang="zh-CN" altLang="en-US" dirty="0"/>
              <a:t>属性</a:t>
            </a:r>
            <a:endParaRPr lang="en-US" altLang="zh-CN" dirty="0"/>
          </a:p>
          <a:p>
            <a:pPr lvl="2"/>
            <a:r>
              <a:rPr lang="zh-CN" altLang="en-US" dirty="0"/>
              <a:t>根据声源与主角的距离自动增加以及减弱的音频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078" y="130323"/>
            <a:ext cx="3398362" cy="659735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2937520" cy="4572000"/>
          </a:xfrm>
        </p:spPr>
        <p:txBody>
          <a:bodyPr/>
          <a:lstStyle/>
          <a:p>
            <a:r>
              <a:rPr lang="zh-CN" altLang="en-US" dirty="0"/>
              <a:t>音频</a:t>
            </a:r>
            <a:endParaRPr lang="en-US" altLang="zh-CN" dirty="0"/>
          </a:p>
          <a:p>
            <a:pPr lvl="1"/>
            <a:r>
              <a:rPr lang="zh-CN" altLang="en-US" dirty="0"/>
              <a:t>混音区：提供混响效果的区域</a:t>
            </a:r>
            <a:endParaRPr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764704"/>
            <a:ext cx="5185492" cy="56176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2" y="3144809"/>
            <a:ext cx="3755851" cy="323319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音频</a:t>
            </a:r>
            <a:endParaRPr lang="en-US" altLang="zh-CN" dirty="0"/>
          </a:p>
          <a:p>
            <a:pPr lvl="1"/>
            <a:r>
              <a:rPr lang="en-US" altLang="zh-CN" dirty="0"/>
              <a:t>Audio Mixer:</a:t>
            </a:r>
            <a:endParaRPr lang="en-US" altLang="zh-CN" dirty="0"/>
          </a:p>
          <a:p>
            <a:pPr lvl="2"/>
            <a:r>
              <a:rPr lang="zh-CN" altLang="en-US" dirty="0"/>
              <a:t>在</a:t>
            </a:r>
            <a:r>
              <a:rPr lang="en-US" altLang="zh-CN" dirty="0"/>
              <a:t>Project</a:t>
            </a:r>
            <a:r>
              <a:rPr lang="zh-CN" altLang="en-US" dirty="0"/>
              <a:t>窗口内创建</a:t>
            </a:r>
            <a:endParaRPr lang="en-US" altLang="zh-CN" dirty="0"/>
          </a:p>
          <a:p>
            <a:pPr lvl="2"/>
            <a:r>
              <a:rPr lang="en-US" altLang="zh-CN" dirty="0"/>
              <a:t>Audio</a:t>
            </a:r>
            <a:r>
              <a:rPr lang="zh-CN" altLang="en-US" dirty="0"/>
              <a:t> </a:t>
            </a:r>
            <a:r>
              <a:rPr lang="en-US" altLang="zh-CN" dirty="0"/>
              <a:t>Source</a:t>
            </a:r>
            <a:r>
              <a:rPr lang="zh-CN" altLang="en-US" dirty="0"/>
              <a:t>组件内通过</a:t>
            </a:r>
            <a:r>
              <a:rPr lang="en-US" altLang="zh-CN" dirty="0"/>
              <a:t>Output</a:t>
            </a:r>
            <a:r>
              <a:rPr lang="zh-CN" altLang="en-US" dirty="0"/>
              <a:t>属性将音频加入</a:t>
            </a:r>
            <a:r>
              <a:rPr lang="en-US" altLang="zh-CN" dirty="0"/>
              <a:t>Mixer</a:t>
            </a:r>
            <a:endParaRPr lang="en-US" altLang="zh-CN" dirty="0"/>
          </a:p>
          <a:p>
            <a:pPr lvl="2"/>
            <a:r>
              <a:rPr lang="zh-CN" altLang="en-US" dirty="0"/>
              <a:t>为</a:t>
            </a:r>
            <a:r>
              <a:rPr lang="en-US" altLang="zh-CN" dirty="0"/>
              <a:t>Audio</a:t>
            </a:r>
            <a:r>
              <a:rPr lang="zh-CN" altLang="en-US" dirty="0"/>
              <a:t> </a:t>
            </a:r>
            <a:r>
              <a:rPr lang="en-US" altLang="zh-CN" dirty="0"/>
              <a:t>Source</a:t>
            </a:r>
            <a:r>
              <a:rPr lang="zh-CN" altLang="en-US" dirty="0"/>
              <a:t>成组添加</a:t>
            </a:r>
            <a:r>
              <a:rPr lang="en-US" altLang="zh-CN" dirty="0"/>
              <a:t>Audio</a:t>
            </a:r>
            <a:r>
              <a:rPr lang="zh-CN" altLang="en-US" dirty="0"/>
              <a:t> </a:t>
            </a:r>
            <a:r>
              <a:rPr lang="en-US" altLang="zh-CN" dirty="0"/>
              <a:t>Effect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068960"/>
            <a:ext cx="8262918" cy="367240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音频</a:t>
            </a:r>
            <a:endParaRPr lang="en-US" altLang="zh-CN" dirty="0"/>
          </a:p>
          <a:p>
            <a:pPr lvl="1"/>
            <a:r>
              <a:rPr lang="zh-CN" altLang="en-US" dirty="0"/>
              <a:t>用代码控制音频播放</a:t>
            </a:r>
            <a:endParaRPr lang="en-US" altLang="zh-CN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420888"/>
            <a:ext cx="8149655" cy="381642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视频</a:t>
            </a:r>
            <a:endParaRPr lang="en-US" altLang="zh-CN" dirty="0"/>
          </a:p>
          <a:p>
            <a:pPr lvl="1"/>
            <a:r>
              <a:rPr lang="zh-CN" altLang="en-US" dirty="0"/>
              <a:t>视频文件</a:t>
            </a:r>
            <a:endParaRPr lang="en-US" altLang="zh-CN" dirty="0"/>
          </a:p>
          <a:p>
            <a:pPr lvl="2"/>
            <a:r>
              <a:rPr lang="zh-CN" altLang="en-US" dirty="0"/>
              <a:t>支持</a:t>
            </a:r>
            <a:r>
              <a:rPr lang="en-US" altLang="zh-CN" dirty="0"/>
              <a:t>.mp4</a:t>
            </a:r>
            <a:r>
              <a:rPr lang="zh-CN" altLang="en-US" dirty="0"/>
              <a:t>、</a:t>
            </a:r>
            <a:r>
              <a:rPr lang="en-US" altLang="zh-CN" dirty="0"/>
              <a:t>.</a:t>
            </a:r>
            <a:r>
              <a:rPr lang="en-US" altLang="zh-CN" dirty="0" err="1"/>
              <a:t>mov</a:t>
            </a:r>
            <a:r>
              <a:rPr lang="zh-CN" altLang="en-US" dirty="0"/>
              <a:t>、</a:t>
            </a:r>
            <a:r>
              <a:rPr lang="en-US" altLang="zh-CN" dirty="0"/>
              <a:t>.</a:t>
            </a:r>
            <a:r>
              <a:rPr lang="en-US" altLang="zh-CN" dirty="0" err="1"/>
              <a:t>webm</a:t>
            </a:r>
            <a:r>
              <a:rPr lang="zh-CN" altLang="en-US" dirty="0"/>
              <a:t>和</a:t>
            </a:r>
            <a:r>
              <a:rPr lang="en-US" altLang="zh-CN" dirty="0"/>
              <a:t>.</a:t>
            </a:r>
            <a:r>
              <a:rPr lang="en-US" altLang="zh-CN" dirty="0" err="1"/>
              <a:t>wmv</a:t>
            </a:r>
            <a:endParaRPr lang="en-US" altLang="zh-CN" dirty="0"/>
          </a:p>
          <a:p>
            <a:pPr lvl="2"/>
            <a:r>
              <a:rPr lang="zh-CN" altLang="en-US" dirty="0"/>
              <a:t>支持从一个网址播放</a:t>
            </a:r>
            <a:endParaRPr lang="en-US" altLang="zh-CN" dirty="0"/>
          </a:p>
          <a:p>
            <a:pPr lvl="2"/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2780928"/>
            <a:ext cx="4073193" cy="386104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视频</a:t>
            </a:r>
            <a:endParaRPr lang="en-US" altLang="zh-CN" dirty="0"/>
          </a:p>
          <a:p>
            <a:pPr lvl="1"/>
            <a:r>
              <a:rPr lang="zh-CN" altLang="en-US" dirty="0"/>
              <a:t>渲染模式</a:t>
            </a:r>
            <a:endParaRPr lang="en-US" altLang="zh-CN" dirty="0"/>
          </a:p>
          <a:p>
            <a:pPr lvl="2"/>
            <a:r>
              <a:rPr lang="zh-CN" altLang="en-US" dirty="0"/>
              <a:t>首先给视频指定一个摄像机组件，然后可在</a:t>
            </a:r>
            <a:r>
              <a:rPr lang="en-US" altLang="zh-CN" dirty="0" err="1"/>
              <a:t>RenderMode</a:t>
            </a:r>
            <a:r>
              <a:rPr lang="zh-CN" altLang="en-US" dirty="0"/>
              <a:t>选择渲染模式</a:t>
            </a:r>
            <a:endParaRPr lang="en-US" altLang="zh-CN" dirty="0"/>
          </a:p>
          <a:p>
            <a:pPr lvl="3"/>
            <a:r>
              <a:rPr lang="en-US" altLang="zh-CN" dirty="0"/>
              <a:t>Camera Far Plane</a:t>
            </a:r>
            <a:endParaRPr lang="en-US" altLang="zh-CN" dirty="0"/>
          </a:p>
          <a:p>
            <a:pPr lvl="3"/>
            <a:r>
              <a:rPr lang="en-US" altLang="zh-CN" dirty="0"/>
              <a:t>Camera Near Plane</a:t>
            </a:r>
            <a:endParaRPr lang="en-US" altLang="zh-CN" dirty="0"/>
          </a:p>
          <a:p>
            <a:pPr lvl="3"/>
            <a:r>
              <a:rPr lang="en-US" altLang="zh-CN" dirty="0"/>
              <a:t>Render Texture</a:t>
            </a:r>
            <a:endParaRPr lang="en-US" altLang="zh-CN" dirty="0"/>
          </a:p>
          <a:p>
            <a:pPr lvl="3"/>
            <a:r>
              <a:rPr lang="en-US" altLang="zh-CN" dirty="0"/>
              <a:t>Material Override</a:t>
            </a:r>
            <a:endParaRPr lang="en-US" altLang="zh-CN" dirty="0"/>
          </a:p>
          <a:p>
            <a:pPr lvl="3"/>
            <a:r>
              <a:rPr lang="en-US" altLang="zh-CN" dirty="0"/>
              <a:t>API Only</a:t>
            </a:r>
            <a:endParaRPr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2492896"/>
            <a:ext cx="4123432" cy="392016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视频</a:t>
            </a:r>
            <a:endParaRPr lang="en-US" altLang="zh-CN" dirty="0"/>
          </a:p>
          <a:p>
            <a:pPr lvl="1"/>
            <a:r>
              <a:rPr lang="zh-CN" altLang="en-US" dirty="0"/>
              <a:t>视频自适应</a:t>
            </a:r>
            <a:endParaRPr lang="en-US" altLang="zh-CN" dirty="0"/>
          </a:p>
          <a:p>
            <a:pPr lvl="2"/>
            <a:r>
              <a:rPr lang="en-US" altLang="zh-CN" dirty="0"/>
              <a:t>Aspect Ratio</a:t>
            </a:r>
            <a:r>
              <a:rPr lang="zh-CN" altLang="en-US" dirty="0"/>
              <a:t>用于设置视频缩放参数</a:t>
            </a:r>
            <a:endParaRPr lang="en-US" altLang="zh-CN" dirty="0"/>
          </a:p>
          <a:p>
            <a:pPr lvl="3"/>
            <a:r>
              <a:rPr lang="en-US" altLang="zh-CN" dirty="0"/>
              <a:t>Stretch</a:t>
            </a:r>
            <a:endParaRPr lang="en-US" altLang="zh-CN" dirty="0"/>
          </a:p>
          <a:p>
            <a:pPr lvl="3"/>
            <a:r>
              <a:rPr lang="en-US" altLang="zh-CN" dirty="0"/>
              <a:t>Fit Vertically</a:t>
            </a:r>
            <a:endParaRPr lang="en-US" altLang="zh-CN" dirty="0"/>
          </a:p>
          <a:p>
            <a:pPr lvl="3"/>
            <a:r>
              <a:rPr lang="en-US" altLang="zh-CN" dirty="0"/>
              <a:t>Fit Horizontally</a:t>
            </a:r>
            <a:endParaRPr lang="en-US" altLang="zh-CN" dirty="0"/>
          </a:p>
          <a:p>
            <a:pPr lvl="3"/>
            <a:r>
              <a:rPr lang="en-US" altLang="zh-CN" dirty="0"/>
              <a:t>Fit Inside</a:t>
            </a:r>
            <a:endParaRPr lang="en-US" altLang="zh-CN" dirty="0"/>
          </a:p>
          <a:p>
            <a:pPr lvl="3"/>
            <a:r>
              <a:rPr lang="en-US" altLang="zh-CN" dirty="0"/>
              <a:t>Fit Outside</a:t>
            </a:r>
            <a:endParaRPr lang="en-US" altLang="zh-CN" dirty="0"/>
          </a:p>
          <a:p>
            <a:pPr lvl="3"/>
            <a:r>
              <a:rPr lang="en-US" altLang="zh-CN" dirty="0"/>
              <a:t>No Scaling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228" y="2492896"/>
            <a:ext cx="3920164" cy="392016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视频</a:t>
            </a:r>
            <a:endParaRPr lang="en-US" altLang="zh-CN" dirty="0"/>
          </a:p>
          <a:p>
            <a:pPr lvl="1"/>
            <a:r>
              <a:rPr lang="en-US" altLang="zh-CN" dirty="0"/>
              <a:t>UI</a:t>
            </a:r>
            <a:r>
              <a:rPr lang="zh-CN" altLang="en-US" dirty="0"/>
              <a:t>盖在视频上</a:t>
            </a:r>
            <a:endParaRPr lang="en-US" altLang="zh-CN" dirty="0"/>
          </a:p>
          <a:p>
            <a:pPr lvl="2"/>
            <a:r>
              <a:rPr lang="zh-CN" altLang="en-US" dirty="0"/>
              <a:t>渲染在</a:t>
            </a:r>
            <a:r>
              <a:rPr lang="en-US" altLang="zh-CN" dirty="0"/>
              <a:t>UI</a:t>
            </a:r>
            <a:r>
              <a:rPr lang="zh-CN" altLang="en-US" dirty="0"/>
              <a:t>摄像机，且渲染模式指定为</a:t>
            </a:r>
            <a:r>
              <a:rPr lang="en-US" altLang="zh-CN" dirty="0"/>
              <a:t>Camera Far Plane</a:t>
            </a:r>
            <a:endParaRPr lang="en-US" altLang="zh-CN" dirty="0"/>
          </a:p>
          <a:p>
            <a:pPr lvl="1"/>
            <a:r>
              <a:rPr lang="zh-CN" altLang="en-US" dirty="0"/>
              <a:t>视频渲染在材质上</a:t>
            </a:r>
            <a:endParaRPr lang="en-US" altLang="zh-CN" dirty="0"/>
          </a:p>
          <a:p>
            <a:pPr lvl="2"/>
            <a:r>
              <a:rPr lang="zh-CN" altLang="en-US" dirty="0"/>
              <a:t>创建</a:t>
            </a:r>
            <a:r>
              <a:rPr lang="en-US" altLang="zh-CN" dirty="0"/>
              <a:t>Plane</a:t>
            </a:r>
            <a:r>
              <a:rPr lang="zh-CN" altLang="en-US" dirty="0"/>
              <a:t>面板，绑定新材质，将</a:t>
            </a:r>
            <a:r>
              <a:rPr lang="en-US" altLang="zh-CN" dirty="0"/>
              <a:t>Mesh Render</a:t>
            </a:r>
            <a:r>
              <a:rPr lang="zh-CN" altLang="en-US" dirty="0"/>
              <a:t>组件拖入</a:t>
            </a:r>
            <a:r>
              <a:rPr lang="en-US" altLang="zh-CN" dirty="0"/>
              <a:t>Render</a:t>
            </a:r>
            <a:r>
              <a:rPr lang="zh-CN" altLang="en-US" dirty="0"/>
              <a:t>中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3688" y="3270994"/>
            <a:ext cx="6337626" cy="31180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视频</a:t>
            </a:r>
            <a:endParaRPr lang="en-US" altLang="zh-CN" dirty="0"/>
          </a:p>
          <a:p>
            <a:pPr lvl="1"/>
            <a:r>
              <a:rPr lang="en-US" altLang="zh-CN" dirty="0"/>
              <a:t>Render Texture</a:t>
            </a:r>
            <a:endParaRPr lang="en-US" altLang="zh-CN" dirty="0"/>
          </a:p>
          <a:p>
            <a:pPr lvl="2"/>
            <a:r>
              <a:rPr lang="zh-CN" altLang="en-US" dirty="0"/>
              <a:t>创建</a:t>
            </a:r>
            <a:r>
              <a:rPr lang="en-US" altLang="zh-CN" dirty="0"/>
              <a:t>Render Texture</a:t>
            </a:r>
            <a:r>
              <a:rPr lang="zh-CN" altLang="en-US" dirty="0"/>
              <a:t>文件，并绑定在</a:t>
            </a:r>
            <a:r>
              <a:rPr lang="en-US" altLang="zh-CN" dirty="0"/>
              <a:t>Target Texture</a:t>
            </a:r>
            <a:r>
              <a:rPr lang="zh-CN" altLang="en-US" dirty="0"/>
              <a:t>上</a:t>
            </a:r>
            <a:endParaRPr lang="en-US" altLang="zh-CN" dirty="0"/>
          </a:p>
          <a:p>
            <a:pPr lvl="2"/>
            <a:r>
              <a:rPr lang="zh-CN" altLang="en-US" dirty="0"/>
              <a:t>在场景中创建</a:t>
            </a:r>
            <a:r>
              <a:rPr lang="en-US" altLang="zh-CN" dirty="0"/>
              <a:t>UI Raw Image</a:t>
            </a:r>
            <a:r>
              <a:rPr lang="zh-CN" altLang="en-US" dirty="0"/>
              <a:t>组件，并关联</a:t>
            </a:r>
            <a:r>
              <a:rPr lang="en-US" altLang="zh-CN" dirty="0"/>
              <a:t>Render Texture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9672" y="2910954"/>
            <a:ext cx="6172517" cy="32513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实验十三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zh-CN" altLang="en-US" dirty="0"/>
              <a:t>多媒体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演示视频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在实验</a:t>
            </a:r>
            <a:r>
              <a:rPr lang="en-US" altLang="zh-CN" dirty="0"/>
              <a:t>11</a:t>
            </a:r>
            <a:r>
              <a:rPr lang="zh-CN" altLang="en-US" dirty="0"/>
              <a:t>的作业基础上增加音效</a:t>
            </a:r>
            <a:endParaRPr lang="en-US" altLang="zh-CN" dirty="0"/>
          </a:p>
          <a:p>
            <a:pPr lvl="1"/>
            <a:r>
              <a:rPr lang="zh-CN" altLang="en-US" dirty="0"/>
              <a:t>按键发射小球时，产生射击音效</a:t>
            </a:r>
            <a:endParaRPr lang="en-US" altLang="zh-CN" dirty="0"/>
          </a:p>
          <a:p>
            <a:pPr lvl="1"/>
            <a:r>
              <a:rPr lang="zh-CN" altLang="en-US" dirty="0"/>
              <a:t>立方体被击中时，在立方体处产生碰撞音效</a:t>
            </a:r>
            <a:endParaRPr lang="en-US" altLang="zh-CN" dirty="0"/>
          </a:p>
          <a:p>
            <a:pPr lvl="1"/>
            <a:r>
              <a:rPr lang="zh-CN" altLang="en-US" dirty="0"/>
              <a:t>地面循环播放视频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392" y="2852936"/>
            <a:ext cx="4993216" cy="374491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提交事项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材料</a:t>
            </a:r>
            <a:endParaRPr lang="en-US" altLang="zh-CN" dirty="0"/>
          </a:p>
          <a:p>
            <a:pPr lvl="1"/>
            <a:r>
              <a:rPr lang="zh-CN" altLang="en-US" dirty="0"/>
              <a:t>项目</a:t>
            </a:r>
            <a:endParaRPr lang="en-US" altLang="zh-CN" dirty="0"/>
          </a:p>
          <a:p>
            <a:pPr lvl="1"/>
            <a:r>
              <a:rPr lang="zh-CN" altLang="en-US" dirty="0"/>
              <a:t>报告</a:t>
            </a:r>
            <a:endParaRPr lang="en-US" altLang="zh-CN" dirty="0"/>
          </a:p>
          <a:p>
            <a:pPr lvl="1"/>
            <a:r>
              <a:rPr lang="zh-CN" altLang="en-US" dirty="0"/>
              <a:t>格式：实验</a:t>
            </a:r>
            <a:r>
              <a:rPr lang="en-US" altLang="zh-CN" dirty="0"/>
              <a:t>X_</a:t>
            </a:r>
            <a:r>
              <a:rPr lang="zh-CN" altLang="en-US" dirty="0"/>
              <a:t>学号</a:t>
            </a:r>
            <a:r>
              <a:rPr lang="en-US" altLang="zh-CN" dirty="0"/>
              <a:t>_</a:t>
            </a:r>
            <a:r>
              <a:rPr lang="zh-CN" altLang="en-US" dirty="0"/>
              <a:t>姓名</a:t>
            </a:r>
            <a:endParaRPr lang="en-US" altLang="zh-CN" dirty="0"/>
          </a:p>
          <a:p>
            <a:r>
              <a:rPr lang="zh-CN" altLang="en-US" dirty="0"/>
              <a:t>期限</a:t>
            </a:r>
            <a:endParaRPr lang="en-US" altLang="zh-CN" dirty="0"/>
          </a:p>
          <a:p>
            <a:pPr lvl="1"/>
            <a:r>
              <a:rPr lang="zh-CN" altLang="en-US" dirty="0"/>
              <a:t>下次实验前提交</a:t>
            </a:r>
            <a:endParaRPr lang="en-US" altLang="zh-CN" dirty="0"/>
          </a:p>
          <a:p>
            <a:r>
              <a:rPr lang="zh-CN" altLang="en-US" dirty="0"/>
              <a:t>地址</a:t>
            </a:r>
            <a:endParaRPr lang="en-US" altLang="zh-CN" dirty="0"/>
          </a:p>
          <a:p>
            <a:pPr lvl="1"/>
            <a:r>
              <a:rPr lang="en-US" altLang="zh-CN" dirty="0">
                <a:hlinkClick r:id="rId1"/>
              </a:rPr>
              <a:t>FTP://121.192.180.236</a:t>
            </a:r>
            <a:endParaRPr lang="en-US" altLang="zh-CN" dirty="0"/>
          </a:p>
          <a:p>
            <a:pPr lvl="1"/>
            <a:r>
              <a:rPr lang="zh-CN" altLang="en-US" dirty="0"/>
              <a:t>账号</a:t>
            </a:r>
            <a:r>
              <a:rPr lang="en-US" altLang="zh-CN" dirty="0"/>
              <a:t>/</a:t>
            </a:r>
            <a:r>
              <a:rPr lang="zh-CN" altLang="en-US" dirty="0"/>
              <a:t>密码：</a:t>
            </a:r>
            <a:r>
              <a:rPr lang="en-US" altLang="zh-CN" dirty="0"/>
              <a:t>student/</a:t>
            </a:r>
            <a:r>
              <a:rPr lang="en-US" altLang="zh-CN" dirty="0" err="1"/>
              <a:t>ILoveSoftware</a:t>
            </a:r>
            <a:r>
              <a:rPr lang="en-US" altLang="zh-CN" dirty="0"/>
              <a:t>!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实验目的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掌握</a:t>
            </a:r>
            <a:r>
              <a:rPr lang="en-US" altLang="zh-CN" dirty="0"/>
              <a:t>Unity3D</a:t>
            </a:r>
            <a:r>
              <a:rPr lang="zh-CN" altLang="en-US" dirty="0"/>
              <a:t>音频</a:t>
            </a:r>
            <a:endParaRPr lang="en-US" altLang="zh-CN" dirty="0"/>
          </a:p>
          <a:p>
            <a:r>
              <a:rPr lang="zh-CN" altLang="en-US" dirty="0"/>
              <a:t>了解</a:t>
            </a:r>
            <a:r>
              <a:rPr lang="en-US" altLang="zh-CN" dirty="0"/>
              <a:t>Unity3D</a:t>
            </a:r>
            <a:r>
              <a:rPr lang="zh-CN" altLang="en-US" dirty="0"/>
              <a:t>视频载入和播放控制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实验条件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操作系统</a:t>
            </a:r>
            <a:endParaRPr lang="en-US" altLang="zh-CN" dirty="0"/>
          </a:p>
          <a:p>
            <a:pPr lvl="1"/>
            <a:r>
              <a:rPr lang="en-US" altLang="zh-CN" dirty="0"/>
              <a:t>Windows 10</a:t>
            </a:r>
            <a:endParaRPr lang="en-US" altLang="zh-CN" dirty="0"/>
          </a:p>
          <a:p>
            <a:r>
              <a:rPr lang="en-US" altLang="zh-CN" dirty="0"/>
              <a:t>Unity 3D</a:t>
            </a:r>
            <a:endParaRPr lang="en-US" altLang="zh-CN" dirty="0"/>
          </a:p>
          <a:p>
            <a:pPr lvl="1"/>
            <a:r>
              <a:rPr lang="en-US" altLang="zh-CN" dirty="0">
                <a:hlinkClick r:id="rId1"/>
              </a:rPr>
              <a:t>http://unity.com/</a:t>
            </a:r>
            <a:endParaRPr lang="en-US" altLang="zh-C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音频</a:t>
            </a:r>
            <a:endParaRPr lang="en-US" altLang="zh-CN" dirty="0"/>
          </a:p>
          <a:p>
            <a:r>
              <a:rPr lang="zh-CN" altLang="en-US" dirty="0"/>
              <a:t>视频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en-US" altLang="zh-CN" dirty="0">
                <a:hlinkClick r:id="rId1"/>
              </a:rPr>
              <a:t>https://docs.unity3d.com/Manual/Audio.html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70" y="1700808"/>
            <a:ext cx="8882526" cy="496855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en-US" altLang="zh-CN" dirty="0">
                <a:hlinkClick r:id="rId1"/>
              </a:rPr>
              <a:t>https://docs.unity3d.com/Manual/VideoPlayer.html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87" y="1700808"/>
            <a:ext cx="8888109" cy="496855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2865512" cy="5712222"/>
          </a:xfrm>
        </p:spPr>
        <p:txBody>
          <a:bodyPr>
            <a:normAutofit/>
          </a:bodyPr>
          <a:lstStyle/>
          <a:p>
            <a:r>
              <a:rPr lang="zh-CN" altLang="en-US" dirty="0"/>
              <a:t>音频</a:t>
            </a:r>
            <a:endParaRPr lang="en-US" altLang="zh-CN" dirty="0"/>
          </a:p>
          <a:p>
            <a:pPr lvl="1"/>
            <a:r>
              <a:rPr lang="en-US" altLang="zh-CN" dirty="0"/>
              <a:t>Audio Clip </a:t>
            </a:r>
            <a:r>
              <a:rPr lang="zh-CN" altLang="en-US" dirty="0"/>
              <a:t>资源</a:t>
            </a:r>
            <a:endParaRPr lang="en-US" altLang="zh-CN" dirty="0"/>
          </a:p>
          <a:p>
            <a:pPr lvl="2"/>
            <a:r>
              <a:rPr lang="zh-CN" altLang="en-US" dirty="0"/>
              <a:t>支持</a:t>
            </a:r>
            <a:r>
              <a:rPr lang="en-US" altLang="zh-CN" dirty="0"/>
              <a:t>mp3</a:t>
            </a:r>
            <a:r>
              <a:rPr lang="zh-CN" altLang="en-US" dirty="0"/>
              <a:t>、</a:t>
            </a:r>
            <a:r>
              <a:rPr lang="en-US" altLang="zh-CN" dirty="0" err="1"/>
              <a:t>ogg</a:t>
            </a:r>
            <a:r>
              <a:rPr lang="zh-CN" altLang="en-US" dirty="0"/>
              <a:t>、</a:t>
            </a:r>
            <a:r>
              <a:rPr lang="en-US" altLang="zh-CN" dirty="0"/>
              <a:t>wav</a:t>
            </a:r>
            <a:r>
              <a:rPr lang="zh-CN" altLang="en-US" dirty="0"/>
              <a:t>、</a:t>
            </a:r>
            <a:r>
              <a:rPr lang="en-US" altLang="zh-CN" dirty="0" err="1"/>
              <a:t>aiff</a:t>
            </a:r>
            <a:r>
              <a:rPr lang="zh-CN" altLang="en-US" dirty="0"/>
              <a:t>、</a:t>
            </a:r>
            <a:r>
              <a:rPr lang="en-US" altLang="zh-CN" dirty="0" err="1"/>
              <a:t>aif</a:t>
            </a:r>
            <a:r>
              <a:rPr lang="zh-CN" altLang="en-US" dirty="0"/>
              <a:t>、</a:t>
            </a:r>
            <a:r>
              <a:rPr lang="en-US" altLang="zh-CN" dirty="0"/>
              <a:t>mod</a:t>
            </a:r>
            <a:r>
              <a:rPr lang="zh-CN" altLang="en-US" dirty="0"/>
              <a:t>、</a:t>
            </a:r>
            <a:r>
              <a:rPr lang="en-US" altLang="zh-CN" dirty="0"/>
              <a:t>it</a:t>
            </a:r>
            <a:r>
              <a:rPr lang="zh-CN" altLang="en-US" dirty="0"/>
              <a:t>、</a:t>
            </a:r>
            <a:r>
              <a:rPr lang="en-US" altLang="zh-CN" dirty="0"/>
              <a:t>s3m</a:t>
            </a:r>
            <a:r>
              <a:rPr lang="zh-CN" altLang="en-US" dirty="0"/>
              <a:t>、</a:t>
            </a:r>
            <a:r>
              <a:rPr lang="en-US" altLang="zh-CN" dirty="0" err="1"/>
              <a:t>xm</a:t>
            </a:r>
            <a:endParaRPr lang="en-US" altLang="zh-CN" dirty="0"/>
          </a:p>
          <a:p>
            <a:pPr lvl="2"/>
            <a:r>
              <a:rPr lang="zh-CN" altLang="en-US" dirty="0"/>
              <a:t>将文件拖入</a:t>
            </a:r>
            <a:r>
              <a:rPr lang="en-US" altLang="zh-CN" dirty="0"/>
              <a:t>Project</a:t>
            </a:r>
            <a:r>
              <a:rPr lang="zh-CN" altLang="en-US" dirty="0"/>
              <a:t>视图，可以单独设置各种属性，导入时会自动生成一个新的音频，设置不会影响到原始文件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572888"/>
            <a:ext cx="5256584" cy="580252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3369568" cy="5712222"/>
          </a:xfrm>
        </p:spPr>
        <p:txBody>
          <a:bodyPr>
            <a:normAutofit/>
          </a:bodyPr>
          <a:lstStyle/>
          <a:p>
            <a:r>
              <a:rPr lang="zh-CN" altLang="en-US" dirty="0"/>
              <a:t>音频</a:t>
            </a:r>
            <a:endParaRPr lang="en-US" altLang="zh-CN" dirty="0"/>
          </a:p>
          <a:p>
            <a:pPr lvl="1"/>
            <a:r>
              <a:rPr lang="en-US" altLang="zh-CN" dirty="0"/>
              <a:t>Audio Listener </a:t>
            </a:r>
            <a:r>
              <a:rPr lang="zh-CN" altLang="en-US" dirty="0"/>
              <a:t>组件</a:t>
            </a:r>
            <a:endParaRPr lang="en-US" altLang="zh-CN" dirty="0"/>
          </a:p>
          <a:p>
            <a:pPr lvl="2"/>
            <a:r>
              <a:rPr lang="zh-CN" altLang="en-US" dirty="0"/>
              <a:t>没有任何属性</a:t>
            </a:r>
            <a:endParaRPr lang="en-US" altLang="zh-CN" dirty="0"/>
          </a:p>
          <a:p>
            <a:pPr lvl="2"/>
            <a:r>
              <a:rPr lang="zh-CN" altLang="en-US" dirty="0"/>
              <a:t>用于收听声音，在声音输出硬件播放（相当场景里的麦克风）</a:t>
            </a:r>
            <a:endParaRPr lang="en-US" altLang="zh-CN" dirty="0"/>
          </a:p>
          <a:p>
            <a:pPr lvl="2"/>
            <a:r>
              <a:rPr lang="zh-CN" altLang="en-US" dirty="0"/>
              <a:t>整个场景只能有一个</a:t>
            </a:r>
            <a:endParaRPr lang="en-US" altLang="zh-CN" dirty="0"/>
          </a:p>
          <a:p>
            <a:pPr lvl="2"/>
            <a:r>
              <a:rPr lang="zh-CN" altLang="en-US" dirty="0"/>
              <a:t>场景的</a:t>
            </a:r>
            <a:r>
              <a:rPr lang="en-US" altLang="zh-CN" dirty="0" err="1"/>
              <a:t>Main_Camera</a:t>
            </a:r>
            <a:r>
              <a:rPr lang="zh-CN" altLang="en-US" dirty="0"/>
              <a:t>默认自带该组件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66328"/>
            <a:ext cx="3560228" cy="6525344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平衡">
  <a:themeElements>
    <a:clrScheme name="平衡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平衡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平衡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0</TotalTime>
  <Words>1278</Words>
  <Application>WPS 演示</Application>
  <PresentationFormat>全屏显示(4:3)</PresentationFormat>
  <Paragraphs>157</Paragraphs>
  <Slides>22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3" baseType="lpstr">
      <vt:lpstr>Arial</vt:lpstr>
      <vt:lpstr>宋体</vt:lpstr>
      <vt:lpstr>Wingdings</vt:lpstr>
      <vt:lpstr>Wingdings 2</vt:lpstr>
      <vt:lpstr>Perpetua</vt:lpstr>
      <vt:lpstr>幼圆</vt:lpstr>
      <vt:lpstr>Franklin Gothic Book</vt:lpstr>
      <vt:lpstr>微软雅黑</vt:lpstr>
      <vt:lpstr>Arial Unicode MS</vt:lpstr>
      <vt:lpstr>Calibri</vt:lpstr>
      <vt:lpstr>平衡</vt:lpstr>
      <vt:lpstr>游戏设计与设计思维</vt:lpstr>
      <vt:lpstr>实验十三</vt:lpstr>
      <vt:lpstr>实验目的</vt:lpstr>
      <vt:lpstr>实验条件</vt:lpstr>
      <vt:lpstr>实验内容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 背景知识</vt:lpstr>
      <vt:lpstr>实验内容</vt:lpstr>
      <vt:lpstr>提交事项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游戏设计与程序开发</dc:title>
  <dc:creator/>
  <cp:lastModifiedBy>WPS_1601472217</cp:lastModifiedBy>
  <cp:revision>377</cp:revision>
  <dcterms:created xsi:type="dcterms:W3CDTF">2025-07-05T10:00:29Z</dcterms:created>
  <dcterms:modified xsi:type="dcterms:W3CDTF">2025-07-05T10:00:40Z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1E98DC6399754D8799A08CB27D829FB9_12</vt:lpwstr>
  </property>
  <property fmtid="{D5CDD505-2E9C-101B-9397-08002B2CF9AE}" pid="3" name="KSOProductBuildVer">
    <vt:lpwstr>2052-12.1.0.21915</vt:lpwstr>
  </property>
</Properties>
</file>